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jpeg" ContentType="image/jpeg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2"/>
  </p:notesMasterIdLst>
  <p:handoutMasterIdLst>
    <p:handoutMasterId r:id="rId23"/>
  </p:handoutMasterIdLst>
  <p:sldIdLst>
    <p:sldId id="1858" r:id="rId6"/>
    <p:sldId id="1859" r:id="rId7"/>
    <p:sldId id="1862" r:id="rId8"/>
    <p:sldId id="1860" r:id="rId9"/>
    <p:sldId id="1867" r:id="rId10"/>
    <p:sldId id="1868" r:id="rId11"/>
    <p:sldId id="1869" r:id="rId12"/>
    <p:sldId id="1871" r:id="rId13"/>
    <p:sldId id="1861" r:id="rId14"/>
    <p:sldId id="1863" r:id="rId15"/>
    <p:sldId id="1872" r:id="rId16"/>
    <p:sldId id="1873" r:id="rId17"/>
    <p:sldId id="1874" r:id="rId18"/>
    <p:sldId id="1864" r:id="rId19"/>
    <p:sldId id="1865" r:id="rId20"/>
    <p:sldId id="1866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oft Black template" id="{888AB95E-1B7E-4E95-8F39-C5D0E8372BC2}">
          <p14:sldIdLst>
            <p14:sldId id="1858"/>
          </p14:sldIdLst>
        </p14:section>
        <p14:section name="White Template" id="{A073DAE3-B461-442F-A3D3-6642BD875E45}">
          <p14:sldIdLst>
            <p14:sldId id="1859"/>
            <p14:sldId id="1862"/>
            <p14:sldId id="1860"/>
            <p14:sldId id="1867"/>
            <p14:sldId id="1868"/>
            <p14:sldId id="1869"/>
            <p14:sldId id="1871"/>
            <p14:sldId id="1861"/>
            <p14:sldId id="1863"/>
            <p14:sldId id="1872"/>
            <p14:sldId id="1873"/>
            <p14:sldId id="1874"/>
            <p14:sldId id="1864"/>
            <p14:sldId id="1865"/>
            <p14:sldId id="18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xmlns="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xmlns="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6E6E6"/>
    <a:srgbClr val="D2D2D2"/>
    <a:srgbClr val="00BCF2"/>
    <a:srgbClr val="0078D4"/>
    <a:srgbClr val="037BDA"/>
    <a:srgbClr val="1A1A1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F9D195-77F7-029E-6ADE-124B7C66B18D}" v="82" dt="2020-03-14T17:02:46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" d="2"/>
          <a:sy n="1" d="2"/>
        </p:scale>
        <p:origin x="-1476" y="-4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pPr/>
              <a:t>3/14/2020 11:20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pPr/>
              <a:t>3/14/2020 11:20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pPr/>
              <a:t>3/14/2020 11:20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34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xmlns="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xmlns="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xmlns="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xmlns="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xmlns="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xmlns="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xmlns="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xmlns="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xmlns="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xmlns="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xmlns="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68863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71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65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xmlns="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xmlns="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xmlns="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 xmlns="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xmlns="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xmlns="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xmlns="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xmlns="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xmlns="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xmlns="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xmlns="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xmlns="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byvanderploeg.com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Collaborations and Teamwork!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2366968"/>
            <a:ext cx="11025188" cy="1107996"/>
          </a:xfrm>
        </p:spPr>
        <p:txBody>
          <a:bodyPr/>
          <a:lstStyle/>
          <a:p>
            <a:r>
              <a:rPr lang="en-US" sz="2400"/>
              <a:t>By Shubhangi Gupta</a:t>
            </a:r>
          </a:p>
          <a:p>
            <a:r>
              <a:rPr lang="en-US" sz="2400"/>
              <a:t>MSP India</a:t>
            </a:r>
          </a:p>
          <a:p>
            <a:endParaRPr lang="en-US" sz="2400"/>
          </a:p>
        </p:txBody>
      </p:sp>
      <p:grpSp>
        <p:nvGrpSpPr>
          <p:cNvPr id="8" name="Group 7"/>
          <p:cNvGrpSpPr/>
          <p:nvPr/>
        </p:nvGrpSpPr>
        <p:grpSpPr>
          <a:xfrm>
            <a:off x="9163050" y="304800"/>
            <a:ext cx="2649364" cy="552450"/>
            <a:chOff x="9163050" y="304800"/>
            <a:chExt cx="2649364" cy="552450"/>
          </a:xfrm>
        </p:grpSpPr>
        <p:pic>
          <p:nvPicPr>
            <p:cNvPr id="6" name="Picture 5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6959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512_meet-floydwor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77" y="2402006"/>
            <a:ext cx="4626426" cy="34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367" y="1153248"/>
            <a:ext cx="11018520" cy="553998"/>
          </a:xfrm>
        </p:spPr>
        <p:txBody>
          <a:bodyPr/>
          <a:lstStyle/>
          <a:p>
            <a:r>
              <a:rPr lang="en-IN"/>
              <a:t>What’s the catch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39304" y="2349913"/>
            <a:ext cx="11018520" cy="249914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IN">
                <a:latin typeface="Segoe UI Semilight"/>
                <a:cs typeface="Segoe UI Semilight"/>
              </a:rPr>
              <a:t>Knowing your team</a:t>
            </a:r>
          </a:p>
          <a:p>
            <a:r>
              <a:rPr lang="en-IN"/>
              <a:t>Empathy</a:t>
            </a:r>
          </a:p>
          <a:p>
            <a:r>
              <a:rPr lang="en-IN">
                <a:latin typeface="Segoe UI Semilight"/>
                <a:cs typeface="Segoe UI Semilight"/>
              </a:rPr>
              <a:t>Be friendly !</a:t>
            </a:r>
          </a:p>
          <a:p>
            <a:r>
              <a:rPr lang="en-IN">
                <a:latin typeface="Segoe UI Semilight"/>
                <a:cs typeface="Segoe UI Semilight"/>
              </a:rPr>
              <a:t>Errors, the right way</a:t>
            </a:r>
          </a:p>
          <a:p>
            <a:r>
              <a:rPr lang="en-IN"/>
              <a:t>Be yourself !</a:t>
            </a:r>
          </a:p>
        </p:txBody>
      </p:sp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3832" y="1705966"/>
            <a:ext cx="30854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being a “likeable” leader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43367" y="1153248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What’s the catch ?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239304" y="2349913"/>
            <a:ext cx="1101852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Knowing your team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Empathy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Not being bossy !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Keeping a task list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Errors, the right way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Be yourself !</a:t>
            </a:r>
          </a:p>
        </p:txBody>
      </p:sp>
      <p:pic>
        <p:nvPicPr>
          <p:cNvPr id="6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8" name="Picture 7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23832" y="1705966"/>
            <a:ext cx="30854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being a “likeable” leader</a:t>
            </a:r>
          </a:p>
        </p:txBody>
      </p:sp>
      <p:pic>
        <p:nvPicPr>
          <p:cNvPr id="11" name="Picture 10" descr="97ca26b70673ca7597606c3f1a57cea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85" y="2432712"/>
            <a:ext cx="4590198" cy="344264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43367" y="1153248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What’s the catch ?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239304" y="2349913"/>
            <a:ext cx="1101852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Knowing your team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Empathy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Not being bossy !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Keeping a task list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Errors, the right way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Be yourself !</a:t>
            </a:r>
          </a:p>
        </p:txBody>
      </p:sp>
      <p:pic>
        <p:nvPicPr>
          <p:cNvPr id="6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8" name="Picture 7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23832" y="1705966"/>
            <a:ext cx="30854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being a “likeable” leader</a:t>
            </a:r>
          </a:p>
        </p:txBody>
      </p:sp>
      <p:pic>
        <p:nvPicPr>
          <p:cNvPr id="11" name="Picture 10" descr="huddle_2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34" y="2429237"/>
            <a:ext cx="4608144" cy="34561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43367" y="1153248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What’s the catch ?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239304" y="2349913"/>
            <a:ext cx="11018520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Knowing your team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Empathy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Not being bossy !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Keeping a task list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Errors, the right way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Be yourself !</a:t>
            </a:r>
          </a:p>
        </p:txBody>
      </p:sp>
      <p:pic>
        <p:nvPicPr>
          <p:cNvPr id="6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8" name="Picture 7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23832" y="1705966"/>
            <a:ext cx="30854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being a “likeable” leader</a:t>
            </a:r>
          </a:p>
        </p:txBody>
      </p:sp>
      <p:pic>
        <p:nvPicPr>
          <p:cNvPr id="11" name="Picture 10" descr="dribbble_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34" y="2415644"/>
            <a:ext cx="4597019" cy="3447765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FC11CDD5-6533-4333-B35A-FCE7C9FCC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15" y="2414678"/>
            <a:ext cx="4612256" cy="345200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907584"/>
            <a:ext cx="11018520" cy="553998"/>
          </a:xfrm>
        </p:spPr>
        <p:txBody>
          <a:bodyPr/>
          <a:lstStyle/>
          <a:p>
            <a:pPr algn="ctr"/>
            <a:r>
              <a:rPr lang="en-IN"/>
              <a:t>My Team</a:t>
            </a:r>
          </a:p>
        </p:txBody>
      </p:sp>
      <p:pic>
        <p:nvPicPr>
          <p:cNvPr id="67586" name="Picture 2" descr="C:\Users\adm\Downloads\WhatsApp Image 2020-03-14 at 6.20.57 PM.jpeg"/>
          <p:cNvPicPr>
            <a:picLocks noChangeAspect="1" noChangeArrowheads="1"/>
          </p:cNvPicPr>
          <p:nvPr/>
        </p:nvPicPr>
        <p:blipFill>
          <a:blip r:embed="rId2"/>
          <a:srcRect t="7164" b="11841"/>
          <a:stretch>
            <a:fillRect/>
          </a:stretch>
        </p:blipFill>
        <p:spPr bwMode="auto">
          <a:xfrm>
            <a:off x="688076" y="1869744"/>
            <a:ext cx="5156134" cy="4176212"/>
          </a:xfrm>
          <a:prstGeom prst="rect">
            <a:avLst/>
          </a:prstGeom>
          <a:noFill/>
        </p:spPr>
      </p:pic>
      <p:pic>
        <p:nvPicPr>
          <p:cNvPr id="67587" name="Picture 3" descr="C:\Users\adm\Downloads\WhatsApp Image 2020-03-14 at 6.26.20 PM.jpeg"/>
          <p:cNvPicPr>
            <a:picLocks noChangeAspect="1" noChangeArrowheads="1"/>
          </p:cNvPicPr>
          <p:nvPr/>
        </p:nvPicPr>
        <p:blipFill>
          <a:blip r:embed="rId3"/>
          <a:srcRect l="25280" r="13153"/>
          <a:stretch>
            <a:fillRect/>
          </a:stretch>
        </p:blipFill>
        <p:spPr bwMode="auto">
          <a:xfrm>
            <a:off x="5977728" y="1869742"/>
            <a:ext cx="5750814" cy="4205147"/>
          </a:xfrm>
          <a:prstGeom prst="rect">
            <a:avLst/>
          </a:prstGeom>
          <a:noFill/>
        </p:spPr>
      </p:pic>
      <p:pic>
        <p:nvPicPr>
          <p:cNvPr id="6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8" name="Picture 7" descr="twitter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6" name="Picture 5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68610" name="Picture 2" descr="C:\Users\adm\Desktop\anyquestion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4640" y="852980"/>
            <a:ext cx="7265148" cy="544886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666" y="5820771"/>
            <a:ext cx="11018520" cy="553998"/>
          </a:xfrm>
        </p:spPr>
        <p:txBody>
          <a:bodyPr/>
          <a:lstStyle/>
          <a:p>
            <a:pPr algn="ctr"/>
            <a:r>
              <a:rPr lang="en-IN"/>
              <a:t>#</a:t>
            </a:r>
            <a:r>
              <a:rPr lang="en-IN" err="1"/>
              <a:t>WomenCan</a:t>
            </a:r>
            <a:endParaRPr lang="en-IN"/>
          </a:p>
        </p:txBody>
      </p:sp>
      <p:pic>
        <p:nvPicPr>
          <p:cNvPr id="4" name="Picture 3" descr="cultural-diversity_52683-97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9" y="801596"/>
            <a:ext cx="7480537" cy="4983041"/>
          </a:xfrm>
          <a:prstGeom prst="rect">
            <a:avLst/>
          </a:prstGeom>
        </p:spPr>
      </p:pic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429" y="3028950"/>
            <a:ext cx="5183887" cy="738664"/>
          </a:xfrm>
        </p:spPr>
        <p:txBody>
          <a:bodyPr/>
          <a:lstStyle/>
          <a:p>
            <a:r>
              <a:rPr lang="en-IN" sz="4800"/>
              <a:t>Motto!</a:t>
            </a:r>
          </a:p>
        </p:txBody>
      </p:sp>
      <p:pic>
        <p:nvPicPr>
          <p:cNvPr id="1026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6" name="Picture 5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8" name="Picture 7" descr="WhatsApp Image 2020-03-14 at 2.24.43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960" y="957679"/>
            <a:ext cx="5489948" cy="54240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1876" y="6462933"/>
            <a:ext cx="261949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Illustration by @</a:t>
            </a:r>
            <a:r>
              <a:rPr lang="en-I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stephaniemadeit</a:t>
            </a:r>
            <a:endParaRPr lang="en-I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29904"/>
            <a:ext cx="11018520" cy="553998"/>
          </a:xfrm>
        </p:spPr>
        <p:txBody>
          <a:bodyPr/>
          <a:lstStyle/>
          <a:p>
            <a:pPr algn="ctr"/>
            <a:r>
              <a:rPr lang="en-IN"/>
              <a:t>My first </a:t>
            </a:r>
            <a:r>
              <a:rPr lang="en-IN" err="1"/>
              <a:t>meetup</a:t>
            </a:r>
            <a:r>
              <a:rPr lang="en-IN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6185001"/>
            <a:ext cx="11018520" cy="369332"/>
          </a:xfrm>
        </p:spPr>
        <p:txBody>
          <a:bodyPr/>
          <a:lstStyle/>
          <a:p>
            <a:pPr algn="ctr">
              <a:buNone/>
            </a:pPr>
            <a:r>
              <a:rPr lang="en-IN" sz="2400"/>
              <a:t>Blog - http://bit.ly/gdgmedium</a:t>
            </a:r>
          </a:p>
        </p:txBody>
      </p:sp>
      <p:pic>
        <p:nvPicPr>
          <p:cNvPr id="4" name="Picture 3" descr="1_MWl7FGg6ZcpEF9UFfAVKB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7" y="1102443"/>
            <a:ext cx="7446964" cy="48684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27" y="1238250"/>
            <a:ext cx="11018520" cy="553998"/>
          </a:xfrm>
        </p:spPr>
        <p:txBody>
          <a:bodyPr/>
          <a:lstStyle/>
          <a:p>
            <a:r>
              <a:rPr lang="en-IN"/>
              <a:t>Why collaborate ?</a:t>
            </a:r>
          </a:p>
        </p:txBody>
      </p:sp>
      <p:pic>
        <p:nvPicPr>
          <p:cNvPr id="8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10" name="Picture 9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512264" y="2172489"/>
            <a:ext cx="11018520" cy="1982081"/>
          </a:xfrm>
        </p:spPr>
        <p:txBody>
          <a:bodyPr/>
          <a:lstStyle/>
          <a:p>
            <a:r>
              <a:rPr lang="en-IN"/>
              <a:t>Shared pool of resources</a:t>
            </a:r>
          </a:p>
          <a:p>
            <a:r>
              <a:rPr lang="en-IN"/>
              <a:t>Exposure</a:t>
            </a:r>
          </a:p>
          <a:p>
            <a:r>
              <a:rPr lang="en-IN"/>
              <a:t>New ideas</a:t>
            </a:r>
          </a:p>
          <a:p>
            <a:r>
              <a:rPr lang="en-IN"/>
              <a:t>Support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60486" y="6203626"/>
            <a:ext cx="2056653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IN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Illustration by @</a:t>
            </a:r>
            <a:r>
              <a:rPr lang="en-IN" sz="11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jacobrichardson</a:t>
            </a:r>
            <a:endParaRPr lang="en-IN" sz="1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 descr="dribbble_v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19" y="3248164"/>
            <a:ext cx="3650775" cy="273808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6327" y="12382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Why collaborate ?</a:t>
            </a:r>
          </a:p>
        </p:txBody>
      </p:sp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Text Placeholder 11"/>
          <p:cNvSpPr txBox="1">
            <a:spLocks/>
          </p:cNvSpPr>
          <p:nvPr/>
        </p:nvSpPr>
        <p:spPr>
          <a:xfrm>
            <a:off x="1512264" y="2172489"/>
            <a:ext cx="11018520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Shared pool of resources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Exposure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New ideas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</a:t>
            </a:r>
          </a:p>
        </p:txBody>
      </p:sp>
      <p:pic>
        <p:nvPicPr>
          <p:cNvPr id="10" name="Picture 2" descr="F:\my\internships\MLH Doc\Build Day\BuildDay Sched-sponsor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5777" y="2333338"/>
            <a:ext cx="3774885" cy="377677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6327" y="12382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Why collaborate ?</a:t>
            </a:r>
          </a:p>
        </p:txBody>
      </p:sp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Text Placeholder 11"/>
          <p:cNvSpPr txBox="1">
            <a:spLocks/>
          </p:cNvSpPr>
          <p:nvPr/>
        </p:nvSpPr>
        <p:spPr>
          <a:xfrm>
            <a:off x="1512264" y="2172489"/>
            <a:ext cx="11018520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Shared pool of resources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Exposure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New ideas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</a:t>
            </a:r>
          </a:p>
        </p:txBody>
      </p:sp>
      <p:pic>
        <p:nvPicPr>
          <p:cNvPr id="10" name="Picture 4" descr="https://lh3.googleusercontent.com/qQNvSJzS3A0jGQ1YhG3paJR5oReAFZIKMPa_Xz4FrQgvsxLYlx4KXZFBXcFX4tSxQWCqwH2tXhv4p4Fx3lOrYTlxlqCrGe_8kdG-qZORKgrHWJLCtw8F3VfwFPafBcz3RJmi0X3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4057" y="3544633"/>
            <a:ext cx="3472835" cy="255591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6327" y="12382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Why collaborate ?</a:t>
            </a:r>
          </a:p>
        </p:txBody>
      </p:sp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Text Placeholder 11"/>
          <p:cNvSpPr txBox="1">
            <a:spLocks/>
          </p:cNvSpPr>
          <p:nvPr/>
        </p:nvSpPr>
        <p:spPr>
          <a:xfrm>
            <a:off x="1512264" y="2172489"/>
            <a:ext cx="11018520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Shared pool of resources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Exposure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New ideas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</a:t>
            </a:r>
          </a:p>
        </p:txBody>
      </p:sp>
      <p:pic>
        <p:nvPicPr>
          <p:cNvPr id="10" name="Picture 5" descr="C:\Users\adm\Desktop\24f6cb1982b8e3209013a86f64cec79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14866" y="3411939"/>
            <a:ext cx="3575744" cy="268180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6327" y="12382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Why collaborate ?</a:t>
            </a:r>
          </a:p>
        </p:txBody>
      </p:sp>
      <p:pic>
        <p:nvPicPr>
          <p:cNvPr id="5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7" y="204789"/>
            <a:ext cx="3529013" cy="320219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9163050" y="152400"/>
            <a:ext cx="2649364" cy="552450"/>
            <a:chOff x="9163050" y="304800"/>
            <a:chExt cx="2649364" cy="552450"/>
          </a:xfrm>
        </p:grpSpPr>
        <p:pic>
          <p:nvPicPr>
            <p:cNvPr id="7" name="Picture 6" descr="twitte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Text Placeholder 11"/>
          <p:cNvSpPr txBox="1">
            <a:spLocks/>
          </p:cNvSpPr>
          <p:nvPr/>
        </p:nvSpPr>
        <p:spPr>
          <a:xfrm>
            <a:off x="1512264" y="2172489"/>
            <a:ext cx="11018520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Shared pool of resources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Exposure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New ideas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</a:t>
            </a:r>
          </a:p>
        </p:txBody>
      </p:sp>
      <p:pic>
        <p:nvPicPr>
          <p:cNvPr id="10" name="Picture 7" descr="C:\Users\adm\Desktop\ezgif-2-ebd0647759e1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64825" y="3370997"/>
            <a:ext cx="3657458" cy="2743094"/>
          </a:xfrm>
          <a:prstGeom prst="rect">
            <a:avLst/>
          </a:prstGeom>
          <a:noFill/>
        </p:spPr>
      </p:pic>
      <p:pic>
        <p:nvPicPr>
          <p:cNvPr id="11" name="Picture 11" descr="A picture containing cable&#10;&#10;Description generated with very high confidence">
            <a:extLst>
              <a:ext uri="{FF2B5EF4-FFF2-40B4-BE49-F238E27FC236}">
                <a16:creationId xmlns:a16="http://schemas.microsoft.com/office/drawing/2014/main" xmlns="" id="{A0CFD29B-E53B-4391-B152-6C6AC8B4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26" y="3377961"/>
            <a:ext cx="3677728" cy="274751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12568" y="2783295"/>
            <a:ext cx="5183887" cy="738664"/>
          </a:xfrm>
        </p:spPr>
        <p:txBody>
          <a:bodyPr/>
          <a:lstStyle/>
          <a:p>
            <a:pPr algn="ctr"/>
            <a:r>
              <a:rPr lang="en-IN" sz="4800"/>
              <a:t>Teamwork!</a:t>
            </a:r>
          </a:p>
        </p:txBody>
      </p:sp>
      <p:pic>
        <p:nvPicPr>
          <p:cNvPr id="5" name="Picture 4" descr="Huddle_libbyvanderploe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59312"/>
            <a:ext cx="5431809" cy="8147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4275" y="6646464"/>
            <a:ext cx="48314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100" u="sng">
                <a:hlinkClick r:id="rId3"/>
              </a:rPr>
              <a:t>Illustration</a:t>
            </a:r>
            <a:r>
              <a:rPr lang="en-IN" sz="1100">
                <a:hlinkClick r:id="rId3"/>
              </a:rPr>
              <a:t> </a:t>
            </a:r>
            <a:r>
              <a:rPr lang="en-IN" sz="1100"/>
              <a:t> - </a:t>
            </a:r>
            <a:r>
              <a:rPr lang="en-IN" sz="1100">
                <a:hlinkClick r:id="rId3"/>
              </a:rPr>
              <a:t>https://www.libbyvanderploeg.com/#/reflections-on-the-march/</a:t>
            </a:r>
            <a:endParaRPr lang="en-IN" sz="11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2" descr="F:\my\internships\MSP\MSP Marketing 2019-9-12\Brand Guidelines and Logos\Visual ID\MSP Logos\Light Blue\RGB\1Line\MSP_visual ID_RGB_1line_light blu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3537" y="204790"/>
            <a:ext cx="3472709" cy="31511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9502247" y="70512"/>
            <a:ext cx="2310166" cy="543636"/>
            <a:chOff x="9163050" y="304800"/>
            <a:chExt cx="2649364" cy="552450"/>
          </a:xfrm>
        </p:grpSpPr>
        <p:pic>
          <p:nvPicPr>
            <p:cNvPr id="10" name="Picture 9" descr="twitterlogo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3050" y="304800"/>
              <a:ext cx="552450" cy="5524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696450" y="419100"/>
              <a:ext cx="21159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/>
                <a:t>@Shubhangi_0304</a:t>
              </a:r>
              <a:endParaRPr lang="en-IN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78bc6fde-72ac-489a-b0a4-ba51770a119a"/>
    <ds:schemaRef ds:uri="efd76e83-4173-4a26-b431-618a788339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3</TotalTime>
  <Words>275</Words>
  <Application>Microsoft Office PowerPoint</Application>
  <PresentationFormat>Custom</PresentationFormat>
  <Paragraphs>86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WHITE TEMPLATE</vt:lpstr>
      <vt:lpstr>SOFT BLACK TEMPLATE</vt:lpstr>
      <vt:lpstr>Collaborations and Teamwork!</vt:lpstr>
      <vt:lpstr>Motto!</vt:lpstr>
      <vt:lpstr>My first meetup!</vt:lpstr>
      <vt:lpstr>Why collaborate ?</vt:lpstr>
      <vt:lpstr>Slide 5</vt:lpstr>
      <vt:lpstr>Slide 6</vt:lpstr>
      <vt:lpstr>Slide 7</vt:lpstr>
      <vt:lpstr>Slide 8</vt:lpstr>
      <vt:lpstr>Teamwork!</vt:lpstr>
      <vt:lpstr>What’s the catch ?</vt:lpstr>
      <vt:lpstr>Slide 11</vt:lpstr>
      <vt:lpstr>Slide 12</vt:lpstr>
      <vt:lpstr>Slide 13</vt:lpstr>
      <vt:lpstr>My Team</vt:lpstr>
      <vt:lpstr>Slide 15</vt:lpstr>
      <vt:lpstr>#WomenCan</vt:lpstr>
    </vt:vector>
  </TitlesOfParts>
  <Manager>&lt;Comms manager name here&gt;</Manager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MSP Program</dc:subject>
  <dc:creator>David Jensen</dc:creator>
  <cp:lastModifiedBy>Windows User</cp:lastModifiedBy>
  <cp:revision>2</cp:revision>
  <dcterms:created xsi:type="dcterms:W3CDTF">2019-03-28T18:40:02Z</dcterms:created>
  <dcterms:modified xsi:type="dcterms:W3CDTF">2020-03-14T17:53:43Z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rder">
    <vt:r8>599000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_SourceUrl">
    <vt:lpwstr/>
  </property>
  <property fmtid="{D5CDD505-2E9C-101B-9397-08002B2CF9AE}" pid="24" name="ComplianceAssetId">
    <vt:lpwstr/>
  </property>
  <property fmtid="{D5CDD505-2E9C-101B-9397-08002B2CF9AE}" pid="25" name="TemplateUrl">
    <vt:lpwstr/>
  </property>
</Properties>
</file>